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7006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50" y="2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A7C500C-A168-466F-8944-67FFCFF7298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Undertittel 2">
            <a:extLst>
              <a:ext uri="{FF2B5EF4-FFF2-40B4-BE49-F238E27FC236}">
                <a16:creationId xmlns:a16="http://schemas.microsoft.com/office/drawing/2014/main" id="{0BF496D8-FC72-49AC-BBA9-1B66ECA1A9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/>
              <a:t>Klikk for å redigere undertittelstil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B2765CD3-20B3-477C-BC7A-B82F3E9C69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F847CE8-8561-415B-ADC7-9A65654886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63F978B-D372-494C-BEEA-DD791449923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570337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9091FE8-92F2-4FE7-9E46-ACE110DFCA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CDC4F0D9-DE15-4526-9FAA-3367590862E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566C72EA-507A-43CD-9787-8E29BF07A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0D063063-A70E-4D72-A9FC-DF6CF149D1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F3700A3-C490-4B62-8F6D-54391D763B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49418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>
            <a:extLst>
              <a:ext uri="{FF2B5EF4-FFF2-40B4-BE49-F238E27FC236}">
                <a16:creationId xmlns:a16="http://schemas.microsoft.com/office/drawing/2014/main" id="{81DBC2F8-B19D-4912-960F-1ACB044FDE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loddrett tekst 2">
            <a:extLst>
              <a:ext uri="{FF2B5EF4-FFF2-40B4-BE49-F238E27FC236}">
                <a16:creationId xmlns:a16="http://schemas.microsoft.com/office/drawing/2014/main" id="{E35ED56E-544F-48F8-B51B-8CB80A5D77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7D8FD976-7A60-4FE2-AEFC-3C7188EBE7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B3CC760A-D326-45F9-BC37-FE19E4C5B38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C77F37D0-E823-4A0C-BE67-6F8A8CBE4C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372604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3E97FD3B-03E7-4555-90A3-92A63FEA948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993FEFD4-E0D9-4876-9AF4-A62539373A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DD60F51C-9529-471E-9191-9CF850EFD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5E3E68A1-EE16-4FDC-A439-0739644371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40B3602C-0768-4CCF-8A06-F0C152B7AE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33108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D1830317-836B-48B8-8DCE-525536899C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97103DE2-6FE8-4DB3-9863-DB50DAEFBC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3E8EBCD4-324A-49C7-9A6E-77D4489E1E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E3AF7BE1-7BB0-4CDF-8280-B349E86469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E86BA725-8AB4-4CFA-AC0E-1868712FA3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840358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BDB75964-B502-4C70-A431-898B349905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5EB98280-B505-47CC-B275-4C300A6CE68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766EC2D7-3240-4A9F-90C0-05C0ADC5DBE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A4BD5DC0-725C-4ADB-9843-999D94AB1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C0ADF084-F71A-4042-ACEC-7618F771C2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5E335868-667F-42BA-A190-1A36391169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6397890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C4DC5C6-D611-422E-A2F8-60C2852BF16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5D2365D-9408-4BDE-9C66-056BBBDB02B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4" name="Plassholder for innhold 3">
            <a:extLst>
              <a:ext uri="{FF2B5EF4-FFF2-40B4-BE49-F238E27FC236}">
                <a16:creationId xmlns:a16="http://schemas.microsoft.com/office/drawing/2014/main" id="{C0B4AFE4-7847-410D-B6A3-EF7FAA522C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5" name="Plassholder for tekst 4">
            <a:extLst>
              <a:ext uri="{FF2B5EF4-FFF2-40B4-BE49-F238E27FC236}">
                <a16:creationId xmlns:a16="http://schemas.microsoft.com/office/drawing/2014/main" id="{14BB627C-5723-4E34-84AD-C4B32D0FBAA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6" name="Plassholder for innhold 5">
            <a:extLst>
              <a:ext uri="{FF2B5EF4-FFF2-40B4-BE49-F238E27FC236}">
                <a16:creationId xmlns:a16="http://schemas.microsoft.com/office/drawing/2014/main" id="{0FFF8E9B-0138-4D72-94F1-1F64AD3C8B0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7" name="Plassholder for dato 6">
            <a:extLst>
              <a:ext uri="{FF2B5EF4-FFF2-40B4-BE49-F238E27FC236}">
                <a16:creationId xmlns:a16="http://schemas.microsoft.com/office/drawing/2014/main" id="{344BB4BD-281C-46C9-8EB8-4A2B07C18F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8" name="Plassholder for bunntekst 7">
            <a:extLst>
              <a:ext uri="{FF2B5EF4-FFF2-40B4-BE49-F238E27FC236}">
                <a16:creationId xmlns:a16="http://schemas.microsoft.com/office/drawing/2014/main" id="{EBE0E89A-2D8A-4524-AFD7-D69679E929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>
            <a:extLst>
              <a:ext uri="{FF2B5EF4-FFF2-40B4-BE49-F238E27FC236}">
                <a16:creationId xmlns:a16="http://schemas.microsoft.com/office/drawing/2014/main" id="{7F3D2DBB-8807-4F34-BAB8-127A072EA1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708966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1D685B8A-B127-4FF3-BFF1-0E751FE2D3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dato 2">
            <a:extLst>
              <a:ext uri="{FF2B5EF4-FFF2-40B4-BE49-F238E27FC236}">
                <a16:creationId xmlns:a16="http://schemas.microsoft.com/office/drawing/2014/main" id="{5981DB00-5AFC-4A8C-9D63-6A733CAE2C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4" name="Plassholder for bunntekst 3">
            <a:extLst>
              <a:ext uri="{FF2B5EF4-FFF2-40B4-BE49-F238E27FC236}">
                <a16:creationId xmlns:a16="http://schemas.microsoft.com/office/drawing/2014/main" id="{35DB754D-1651-4E61-AA09-1910BC7108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>
            <a:extLst>
              <a:ext uri="{FF2B5EF4-FFF2-40B4-BE49-F238E27FC236}">
                <a16:creationId xmlns:a16="http://schemas.microsoft.com/office/drawing/2014/main" id="{5BADAD55-90F9-42FC-BC57-82357944D4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2154668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>
            <a:extLst>
              <a:ext uri="{FF2B5EF4-FFF2-40B4-BE49-F238E27FC236}">
                <a16:creationId xmlns:a16="http://schemas.microsoft.com/office/drawing/2014/main" id="{C7F103C7-D96F-40C5-99F4-8FAA97DB5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3" name="Plassholder for bunntekst 2">
            <a:extLst>
              <a:ext uri="{FF2B5EF4-FFF2-40B4-BE49-F238E27FC236}">
                <a16:creationId xmlns:a16="http://schemas.microsoft.com/office/drawing/2014/main" id="{3F8107C5-11F6-4F61-B010-8E23B6D22F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>
            <a:extLst>
              <a:ext uri="{FF2B5EF4-FFF2-40B4-BE49-F238E27FC236}">
                <a16:creationId xmlns:a16="http://schemas.microsoft.com/office/drawing/2014/main" id="{9E890829-BF84-4BC0-B5D0-FB24A7AD05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6823648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FB85CD96-C653-469E-8B46-213EE14E9E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innhold 2">
            <a:extLst>
              <a:ext uri="{FF2B5EF4-FFF2-40B4-BE49-F238E27FC236}">
                <a16:creationId xmlns:a16="http://schemas.microsoft.com/office/drawing/2014/main" id="{E0602D74-2B02-4BEE-A97C-AD968DF73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1540B0F2-AD11-45AA-9084-E6F06E2D59F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5B11C611-3A08-4733-B109-55A6D6EFC5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FCD0B86F-7566-42F0-A576-DE0D01B671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E225DB63-2DBE-4490-8E3F-E838A60E95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750403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>
            <a:extLst>
              <a:ext uri="{FF2B5EF4-FFF2-40B4-BE49-F238E27FC236}">
                <a16:creationId xmlns:a16="http://schemas.microsoft.com/office/drawing/2014/main" id="{79DEA853-0CA6-4FAD-A37C-AAD734BFBC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bilde 2">
            <a:extLst>
              <a:ext uri="{FF2B5EF4-FFF2-40B4-BE49-F238E27FC236}">
                <a16:creationId xmlns:a16="http://schemas.microsoft.com/office/drawing/2014/main" id="{64E498B1-2094-43B9-836F-4249682D776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>
            <a:extLst>
              <a:ext uri="{FF2B5EF4-FFF2-40B4-BE49-F238E27FC236}">
                <a16:creationId xmlns:a16="http://schemas.microsoft.com/office/drawing/2014/main" id="{A24E4387-683F-4EE2-89F9-0569A90082B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/>
              <a:t>Rediger tekststiler i malen</a:t>
            </a:r>
          </a:p>
        </p:txBody>
      </p:sp>
      <p:sp>
        <p:nvSpPr>
          <p:cNvPr id="5" name="Plassholder for dato 4">
            <a:extLst>
              <a:ext uri="{FF2B5EF4-FFF2-40B4-BE49-F238E27FC236}">
                <a16:creationId xmlns:a16="http://schemas.microsoft.com/office/drawing/2014/main" id="{0015A8C0-0C53-43EB-83AB-ED64A3941F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6" name="Plassholder for bunntekst 5">
            <a:extLst>
              <a:ext uri="{FF2B5EF4-FFF2-40B4-BE49-F238E27FC236}">
                <a16:creationId xmlns:a16="http://schemas.microsoft.com/office/drawing/2014/main" id="{8901B3F1-D704-4F46-AA0B-5DAF3ABF3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>
            <a:extLst>
              <a:ext uri="{FF2B5EF4-FFF2-40B4-BE49-F238E27FC236}">
                <a16:creationId xmlns:a16="http://schemas.microsoft.com/office/drawing/2014/main" id="{23B76913-61BD-4B40-9549-E93ACB0A2E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114214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>
            <a:extLst>
              <a:ext uri="{FF2B5EF4-FFF2-40B4-BE49-F238E27FC236}">
                <a16:creationId xmlns:a16="http://schemas.microsoft.com/office/drawing/2014/main" id="{32534EB2-AC70-4F77-B19F-4160315BFD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/>
              <a:t>Klikk for å redigere tittelstil</a:t>
            </a:r>
          </a:p>
        </p:txBody>
      </p:sp>
      <p:sp>
        <p:nvSpPr>
          <p:cNvPr id="3" name="Plassholder for tekst 2">
            <a:extLst>
              <a:ext uri="{FF2B5EF4-FFF2-40B4-BE49-F238E27FC236}">
                <a16:creationId xmlns:a16="http://schemas.microsoft.com/office/drawing/2014/main" id="{1F9FAA24-4AE7-4599-B984-18B3A189F83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/>
              <a:t>Rediger tekststiler i malen</a:t>
            </a:r>
          </a:p>
          <a:p>
            <a:pPr lvl="1"/>
            <a:r>
              <a:rPr lang="nb-NO"/>
              <a:t>Andre nivå</a:t>
            </a:r>
          </a:p>
          <a:p>
            <a:pPr lvl="2"/>
            <a:r>
              <a:rPr lang="nb-NO"/>
              <a:t>Tredje nivå</a:t>
            </a:r>
          </a:p>
          <a:p>
            <a:pPr lvl="3"/>
            <a:r>
              <a:rPr lang="nb-NO"/>
              <a:t>Fjerde nivå</a:t>
            </a:r>
          </a:p>
          <a:p>
            <a:pPr lvl="4"/>
            <a:r>
              <a:rPr lang="nb-NO"/>
              <a:t>Femte nivå</a:t>
            </a:r>
          </a:p>
        </p:txBody>
      </p:sp>
      <p:sp>
        <p:nvSpPr>
          <p:cNvPr id="4" name="Plassholder for dato 3">
            <a:extLst>
              <a:ext uri="{FF2B5EF4-FFF2-40B4-BE49-F238E27FC236}">
                <a16:creationId xmlns:a16="http://schemas.microsoft.com/office/drawing/2014/main" id="{0E6FD93D-663C-46C5-84E1-A8B62E3899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209A11-49A0-4A3C-9374-DA267BC77CDB}" type="datetimeFigureOut">
              <a:rPr lang="nb-NO" smtClean="0"/>
              <a:t>24.03.2022</a:t>
            </a:fld>
            <a:endParaRPr lang="nb-NO"/>
          </a:p>
        </p:txBody>
      </p:sp>
      <p:sp>
        <p:nvSpPr>
          <p:cNvPr id="5" name="Plassholder for bunntekst 4">
            <a:extLst>
              <a:ext uri="{FF2B5EF4-FFF2-40B4-BE49-F238E27FC236}">
                <a16:creationId xmlns:a16="http://schemas.microsoft.com/office/drawing/2014/main" id="{3066EF73-5001-4E66-9480-022AFABAB3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>
            <a:extLst>
              <a:ext uri="{FF2B5EF4-FFF2-40B4-BE49-F238E27FC236}">
                <a16:creationId xmlns:a16="http://schemas.microsoft.com/office/drawing/2014/main" id="{A1D33099-1607-4290-ACF7-33B046A4F5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97CA1A-B5DA-448C-8CBB-88E4F328629E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221215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tel 8">
            <a:extLst>
              <a:ext uri="{FF2B5EF4-FFF2-40B4-BE49-F238E27FC236}">
                <a16:creationId xmlns:a16="http://schemas.microsoft.com/office/drawing/2014/main" id="{A2B8DAF4-0264-49E7-A357-655FBE2AF68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3517" y="-157242"/>
            <a:ext cx="10515600" cy="1325563"/>
          </a:xfrm>
        </p:spPr>
        <p:txBody>
          <a:bodyPr>
            <a:normAutofit/>
          </a:bodyPr>
          <a:lstStyle/>
          <a:p>
            <a:r>
              <a:rPr lang="nb-NO" sz="3600" dirty="0"/>
              <a:t>Felles nasjonale miljømål for spesialisthelsetjenesten</a:t>
            </a:r>
          </a:p>
        </p:txBody>
      </p:sp>
      <p:sp>
        <p:nvSpPr>
          <p:cNvPr id="11" name="TekstSylinder 10">
            <a:extLst>
              <a:ext uri="{FF2B5EF4-FFF2-40B4-BE49-F238E27FC236}">
                <a16:creationId xmlns:a16="http://schemas.microsoft.com/office/drawing/2014/main" id="{E224CF2C-7D84-46E5-B16E-C3BCA89AD21F}"/>
              </a:ext>
            </a:extLst>
          </p:cNvPr>
          <p:cNvSpPr txBox="1"/>
          <p:nvPr/>
        </p:nvSpPr>
        <p:spPr>
          <a:xfrm>
            <a:off x="429491" y="6119336"/>
            <a:ext cx="1133301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b-NO" sz="1400" dirty="0"/>
              <a:t>Høsten 2021 vedtok styrene i Helse Nord RHF, Helse Midt-Norge RHF, Helse Sør-Øst RHF og Helse Vest RHF felles klima- og miljømål for spesialisthelsetjenesten. Målene bygger på FNs </a:t>
            </a:r>
            <a:r>
              <a:rPr lang="nb-NO" sz="1400" dirty="0" err="1"/>
              <a:t>bærekraftsmål</a:t>
            </a:r>
            <a:r>
              <a:rPr lang="nb-NO" sz="1400" dirty="0"/>
              <a:t>, som er verdens felles arbeidsplan for å utrydde fattigdom, bekjempe ulikhet og stoppe</a:t>
            </a:r>
          </a:p>
          <a:p>
            <a:r>
              <a:rPr lang="nb-NO" sz="1400" dirty="0"/>
              <a:t>klimaendringene innen 2030. Bærekraftig utvikling handler om å ta vare på behovene til mennesker som lever i dag, uten å ødelegge fremtidige behov.</a:t>
            </a:r>
          </a:p>
        </p:txBody>
      </p:sp>
      <p:pic>
        <p:nvPicPr>
          <p:cNvPr id="12" name="Bilde 11">
            <a:extLst>
              <a:ext uri="{FF2B5EF4-FFF2-40B4-BE49-F238E27FC236}">
                <a16:creationId xmlns:a16="http://schemas.microsoft.com/office/drawing/2014/main" id="{FFB1DB20-FEFB-4EBF-81BF-5842E623B3C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2991" y="671127"/>
            <a:ext cx="11946017" cy="55157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3519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</TotalTime>
  <Words>78</Words>
  <Application>Microsoft Office PowerPoint</Application>
  <PresentationFormat>Widescreen</PresentationFormat>
  <Paragraphs>3</Paragraphs>
  <Slides>1</Slides>
  <Notes>0</Notes>
  <HiddenSlides>0</HiddenSlides>
  <MMClips>0</MMClips>
  <ScaleCrop>false</ScaleCrop>
  <HeadingPairs>
    <vt:vector size="6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Felles nasjonale miljømål for spesialisthelsetjenesten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Felles nasjonal miljømål for spesialisthelsetjenesten</dc:title>
  <dc:creator>Mickelsen Lars Alvar</dc:creator>
  <cp:lastModifiedBy>Mickelsen Lars Alvar</cp:lastModifiedBy>
  <cp:revision>4</cp:revision>
  <dcterms:created xsi:type="dcterms:W3CDTF">2022-03-24T12:12:58Z</dcterms:created>
  <dcterms:modified xsi:type="dcterms:W3CDTF">2022-03-24T15:30:19Z</dcterms:modified>
</cp:coreProperties>
</file>